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73" r:id="rId5"/>
    <p:sldId id="274" r:id="rId6"/>
    <p:sldId id="275" r:id="rId7"/>
    <p:sldId id="271" r:id="rId8"/>
    <p:sldId id="272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5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id-ID" dirty="0"/>
              <a:t>To </a:t>
            </a:r>
            <a:r>
              <a:rPr lang="id-ID" dirty="0" err="1"/>
              <a:t>do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 err="1"/>
              <a:t>Payment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Proses Bisnis langganan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rent</a:t>
            </a:r>
            <a:endParaRPr lang="id-ID" dirty="0"/>
          </a:p>
          <a:p>
            <a:r>
              <a:rPr lang="id-ID" dirty="0" err="1"/>
              <a:t>Copywriting</a:t>
            </a:r>
            <a:endParaRPr lang="id-ID" dirty="0"/>
          </a:p>
          <a:p>
            <a:r>
              <a:rPr lang="id-ID" dirty="0"/>
              <a:t>Vendor </a:t>
            </a:r>
            <a:r>
              <a:rPr lang="id-ID" dirty="0" err="1"/>
              <a:t>clothing</a:t>
            </a:r>
            <a:r>
              <a:rPr lang="id-ID" dirty="0"/>
              <a:t> &amp; </a:t>
            </a:r>
            <a:r>
              <a:rPr lang="id-ID" dirty="0" err="1"/>
              <a:t>Laundry</a:t>
            </a:r>
            <a:endParaRPr lang="id-ID" dirty="0"/>
          </a:p>
          <a:p>
            <a:r>
              <a:rPr lang="id-ID" dirty="0" err="1"/>
              <a:t>Chip</a:t>
            </a:r>
            <a:r>
              <a:rPr lang="id-ID" dirty="0"/>
              <a:t> &amp; </a:t>
            </a:r>
            <a:r>
              <a:rPr lang="id-ID" dirty="0" err="1"/>
              <a:t>Scanner</a:t>
            </a:r>
            <a:r>
              <a:rPr lang="id-ID" dirty="0"/>
              <a:t> </a:t>
            </a:r>
            <a:r>
              <a:rPr lang="id-ID" dirty="0" err="1"/>
              <a:t>tracking</a:t>
            </a:r>
            <a:endParaRPr lang="id-ID" dirty="0"/>
          </a:p>
          <a:p>
            <a:r>
              <a:rPr lang="id-ID" dirty="0"/>
              <a:t>XD penarikan saldo</a:t>
            </a:r>
          </a:p>
          <a:p>
            <a:r>
              <a:rPr lang="id-ID" dirty="0"/>
              <a:t>XD tukar tambah uang dalam </a:t>
            </a:r>
            <a:r>
              <a:rPr lang="id-ID" dirty="0" err="1"/>
              <a:t>trade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</a:t>
            </a:r>
            <a:r>
              <a:rPr lang="id-ID" dirty="0"/>
              <a:t>10 November 2020 – 8 Desember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Membuat </a:t>
            </a:r>
            <a:r>
              <a:rPr lang="id-ID" dirty="0" err="1"/>
              <a:t>Trello</a:t>
            </a:r>
            <a:r>
              <a:rPr lang="id-ID" dirty="0"/>
              <a:t> baru</a:t>
            </a:r>
          </a:p>
          <a:p>
            <a:r>
              <a:rPr lang="id-ID" dirty="0"/>
              <a:t>Syarat &amp;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Trade</a:t>
            </a:r>
          </a:p>
          <a:p>
            <a:r>
              <a:rPr lang="id-ID" dirty="0"/>
              <a:t>Melanjutkan </a:t>
            </a:r>
            <a:r>
              <a:rPr lang="id-ID" dirty="0" err="1"/>
              <a:t>coding</a:t>
            </a:r>
            <a:r>
              <a:rPr lang="id-ID" dirty="0"/>
              <a:t> bagian aplikasi</a:t>
            </a:r>
          </a:p>
          <a:p>
            <a:r>
              <a:rPr lang="id-ID" dirty="0"/>
              <a:t>Instagram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2A23691-A444-47FC-AFD9-1EB3E75D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Content</a:t>
            </a:r>
            <a:r>
              <a:rPr lang="id-ID" dirty="0"/>
              <a:t> Instagram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579C312-D9F2-4161-92A9-FBA19402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Feed</a:t>
            </a:r>
            <a:r>
              <a:rPr lang="id-ID" dirty="0"/>
              <a:t> Instagram</a:t>
            </a:r>
          </a:p>
        </p:txBody>
      </p:sp>
      <p:pic>
        <p:nvPicPr>
          <p:cNvPr id="9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3C23D94D-3D59-4E07-B251-369CB8C8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84" y="609600"/>
            <a:ext cx="2075000" cy="207500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9B74A9FA-0846-4E3E-985A-9FADD6B9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9" y="609600"/>
            <a:ext cx="2074999" cy="2074999"/>
          </a:xfrm>
          <a:prstGeom prst="rect">
            <a:avLst/>
          </a:prstGeom>
        </p:spPr>
      </p:pic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8BE0ECFE-87F5-4688-9FDA-7E682F032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18" y="2910558"/>
            <a:ext cx="3130803" cy="31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CDB142A-8CFB-4BAC-9C9C-7767C7E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Instagram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EAD6D17-979E-4782-9392-1576D37B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Profile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r>
              <a:rPr lang="id-ID" dirty="0"/>
              <a:t>Intagram.com/</a:t>
            </a:r>
            <a:r>
              <a:rPr lang="id-ID" dirty="0" err="1"/>
              <a:t>ourwearind</a:t>
            </a:r>
            <a:r>
              <a:rPr lang="id-ID" dirty="0"/>
              <a:t> </a:t>
            </a:r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11DE1019-C345-4AE8-8758-B54670423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46" y="1652020"/>
            <a:ext cx="6825220" cy="35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6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6D3941F-EC3B-49C6-AC52-567FA65B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Linktree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527A245-58E4-4995-ABDA-0FC365D1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Hub</a:t>
            </a:r>
            <a:r>
              <a:rPr lang="id-ID" dirty="0"/>
              <a:t> fungsionalitas </a:t>
            </a:r>
            <a:r>
              <a:rPr lang="id-ID" dirty="0" err="1"/>
              <a:t>Ourwear</a:t>
            </a:r>
            <a:endParaRPr lang="id-ID" dirty="0"/>
          </a:p>
          <a:p>
            <a:r>
              <a:rPr lang="id-ID" dirty="0"/>
              <a:t>Linktr.ee/</a:t>
            </a:r>
            <a:r>
              <a:rPr lang="id-ID" dirty="0" err="1"/>
              <a:t>ourwear</a:t>
            </a: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42E7E45-13BE-4B0D-9C4C-CB47C3B54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0"/>
            <a:ext cx="683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CADE5E6-5FE7-471F-9B3E-5075BA48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Partner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CD6C696-9C28-432E-86C7-CBE4A621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Hips</a:t>
            </a:r>
            <a:r>
              <a:rPr lang="id-ID" dirty="0"/>
              <a:t> </a:t>
            </a:r>
            <a:r>
              <a:rPr lang="id-ID" dirty="0" err="1"/>
              <a:t>Vintage</a:t>
            </a:r>
            <a:endParaRPr lang="id-ID" dirty="0"/>
          </a:p>
          <a:p>
            <a:r>
              <a:rPr lang="id-ID" dirty="0" err="1"/>
              <a:t>Official</a:t>
            </a:r>
            <a:r>
              <a:rPr lang="id-ID" dirty="0"/>
              <a:t> </a:t>
            </a:r>
            <a:r>
              <a:rPr lang="id-ID" dirty="0" err="1"/>
              <a:t>Hipster</a:t>
            </a:r>
            <a:endParaRPr lang="id-ID" dirty="0"/>
          </a:p>
          <a:p>
            <a:r>
              <a:rPr lang="id-ID" dirty="0" err="1"/>
              <a:t>Heys.sty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B5AD9E-2C09-47ED-B899-1E838848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93" y="0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0B61D36-EBA0-44F3-B045-17789941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11" y="-14673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366A5B-66A3-4756-8A00-14EE1CECF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79" y="-14673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56756D6B-36F7-43F7-9F2E-3B52297FE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463" y="3259198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945A90-69BE-4B82-8A71-5FA998FF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59" y="3259198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F143B0E-8EDE-43C6-97B7-426B6A56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3" y="3299194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9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AABA7D4-D0B0-4173-9326-12840886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id-ID" dirty="0" err="1"/>
              <a:t>Packaging</a:t>
            </a:r>
            <a:r>
              <a:rPr lang="id-ID" dirty="0"/>
              <a:t> Proposal</a:t>
            </a:r>
          </a:p>
        </p:txBody>
      </p:sp>
      <p:sp>
        <p:nvSpPr>
          <p:cNvPr id="12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4961553-BCCD-4126-9D58-3ABE9591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r>
              <a:rPr lang="id-ID" dirty="0"/>
              <a:t>Contoh Design untuk </a:t>
            </a:r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Seperti apa </a:t>
            </a:r>
            <a:r>
              <a:rPr lang="id-ID" dirty="0" err="1"/>
              <a:t>packagingnya</a:t>
            </a:r>
            <a:r>
              <a:rPr lang="id-ID" dirty="0"/>
              <a:t> yang bagus nanti?</a:t>
            </a:r>
          </a:p>
          <a:p>
            <a:r>
              <a:rPr lang="id-ID" dirty="0"/>
              <a:t>Bagaimana untuk meletakkan instruksi pengembalian?</a:t>
            </a:r>
          </a:p>
          <a:p>
            <a:r>
              <a:rPr lang="id-ID" dirty="0"/>
              <a:t>Cara pengiriman?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3A8FB06-D093-4E4F-9DF7-22185A52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r="38141"/>
          <a:stretch/>
        </p:blipFill>
        <p:spPr>
          <a:xfrm>
            <a:off x="6129405" y="609600"/>
            <a:ext cx="3144597" cy="2601747"/>
          </a:xfrm>
          <a:prstGeom prst="rect">
            <a:avLst/>
          </a:prstGeom>
        </p:spPr>
      </p:pic>
      <p:pic>
        <p:nvPicPr>
          <p:cNvPr id="7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D63426E1-7947-4C02-987C-08C1CDF3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" r="-6" b="289"/>
          <a:stretch/>
        </p:blipFill>
        <p:spPr>
          <a:xfrm>
            <a:off x="6129405" y="3439947"/>
            <a:ext cx="3144597" cy="2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5C7C64-2B9E-4802-A846-34CBACCE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Coding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75644FC-2E9C-4565-860C-758A1D98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Cart</a:t>
            </a:r>
            <a:endParaRPr lang="id-ID" dirty="0"/>
          </a:p>
          <a:p>
            <a:r>
              <a:rPr lang="id-ID" dirty="0" err="1"/>
              <a:t>Account</a:t>
            </a:r>
            <a:r>
              <a:rPr lang="id-ID" dirty="0"/>
              <a:t> </a:t>
            </a:r>
            <a:r>
              <a:rPr lang="id-ID" dirty="0" err="1"/>
              <a:t>sign</a:t>
            </a:r>
            <a:r>
              <a:rPr lang="id-ID" dirty="0"/>
              <a:t> in </a:t>
            </a:r>
            <a:r>
              <a:rPr lang="id-ID" dirty="0" err="1"/>
              <a:t>sign</a:t>
            </a:r>
            <a:r>
              <a:rPr lang="id-ID" dirty="0"/>
              <a:t> </a:t>
            </a:r>
            <a:r>
              <a:rPr lang="id-ID" dirty="0" err="1"/>
              <a:t>up</a:t>
            </a:r>
            <a:endParaRPr lang="id-ID" dirty="0"/>
          </a:p>
          <a:p>
            <a:r>
              <a:rPr lang="id-ID" dirty="0"/>
              <a:t>Edit </a:t>
            </a:r>
            <a:r>
              <a:rPr lang="id-ID" dirty="0" err="1"/>
              <a:t>account</a:t>
            </a:r>
            <a:r>
              <a:rPr lang="id-ID" dirty="0"/>
              <a:t> data</a:t>
            </a:r>
          </a:p>
          <a:p>
            <a:r>
              <a:rPr lang="id-ID" dirty="0" err="1"/>
              <a:t>Placeholder</a:t>
            </a:r>
            <a:r>
              <a:rPr lang="id-ID" dirty="0"/>
              <a:t> </a:t>
            </a:r>
            <a:r>
              <a:rPr lang="id-ID" dirty="0" err="1"/>
              <a:t>Payment</a:t>
            </a:r>
            <a:r>
              <a:rPr lang="id-ID" dirty="0"/>
              <a:t> </a:t>
            </a:r>
            <a:r>
              <a:rPr lang="id-ID" dirty="0" err="1"/>
              <a:t>method</a:t>
            </a:r>
            <a:endParaRPr lang="id-ID" dirty="0"/>
          </a:p>
          <a:p>
            <a:r>
              <a:rPr lang="id-ID" dirty="0" err="1"/>
              <a:t>Transaction</a:t>
            </a:r>
            <a:endParaRPr lang="id-ID" dirty="0"/>
          </a:p>
          <a:p>
            <a:r>
              <a:rPr lang="id-ID" dirty="0" err="1"/>
              <a:t>dsb</a:t>
            </a:r>
            <a:r>
              <a:rPr lang="id-ID" dirty="0"/>
              <a:t> 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F11041F-1470-4CBB-98CE-6FB20B8F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448858"/>
            <a:ext cx="7160920" cy="40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4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4239F0-3949-4869-AE25-F0A008C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Doing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6E40C28-1F00-4BD8-A60E-4B9D247B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Syarat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trade</a:t>
            </a:r>
            <a:endParaRPr lang="id-ID" dirty="0"/>
          </a:p>
          <a:p>
            <a:r>
              <a:rPr lang="id-ID" dirty="0"/>
              <a:t>XD akun</a:t>
            </a:r>
          </a:p>
          <a:p>
            <a:r>
              <a:rPr lang="id-ID" dirty="0" err="1"/>
              <a:t>App</a:t>
            </a:r>
            <a:r>
              <a:rPr lang="id-ID" dirty="0"/>
              <a:t> </a:t>
            </a:r>
            <a:r>
              <a:rPr lang="id-ID" dirty="0" err="1"/>
              <a:t>dev</a:t>
            </a:r>
            <a:endParaRPr lang="id-ID" dirty="0"/>
          </a:p>
          <a:p>
            <a:r>
              <a:rPr lang="id-ID" dirty="0" err="1"/>
              <a:t>Feed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5057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137</Words>
  <Application>Microsoft Office PowerPoint</Application>
  <PresentationFormat>Layar Lebar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Presentasi PowerPoint</vt:lpstr>
      <vt:lpstr>Progress 10 November 2020 – 8 Desember 2020</vt:lpstr>
      <vt:lpstr>Content Instagram</vt:lpstr>
      <vt:lpstr>Instagram</vt:lpstr>
      <vt:lpstr>Linktree</vt:lpstr>
      <vt:lpstr>Partner</vt:lpstr>
      <vt:lpstr>Packaging Proposal</vt:lpstr>
      <vt:lpstr>Coding</vt:lpstr>
      <vt:lpstr>Doing Trello</vt:lpstr>
      <vt:lpstr>To do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11</cp:revision>
  <dcterms:created xsi:type="dcterms:W3CDTF">2020-11-23T15:32:49Z</dcterms:created>
  <dcterms:modified xsi:type="dcterms:W3CDTF">2020-12-08T01:39:09Z</dcterms:modified>
</cp:coreProperties>
</file>